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7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63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40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9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46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99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09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7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8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09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7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49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68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90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12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648F-B330-4626-B03D-CBF920E7A6A5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EF5883-144B-4466-AC2F-C97BF9D65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1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21545-12BA-0C2A-96C5-7AC020DAE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Autyzm</a:t>
            </a:r>
            <a:br>
              <a:rPr lang="pl-PL" dirty="0"/>
            </a:br>
            <a:r>
              <a:rPr lang="pl-PL" dirty="0">
                <a:effectLst/>
                <a:latin typeface="Arial" panose="020B0604020202020204" pitchFamily="34" charset="0"/>
              </a:rPr>
              <a:t>wczesne symptomy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8DED97-3C6A-49EC-21D9-3CB2A35C0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Opracowała:  mgr Danuta Korpas</a:t>
            </a:r>
          </a:p>
          <a:p>
            <a:r>
              <a:rPr lang="pl-PL" dirty="0"/>
              <a:t>Nauczyciel </a:t>
            </a:r>
          </a:p>
          <a:p>
            <a:r>
              <a:rPr lang="pl-PL" dirty="0"/>
              <a:t>w Publicznym  Przedszkolu Samorządowym w Kleszczowie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429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66C4447-9888-0EFD-D740-499EAEE905C3}"/>
              </a:ext>
            </a:extLst>
          </p:cNvPr>
          <p:cNvSpPr txBox="1"/>
          <p:nvPr/>
        </p:nvSpPr>
        <p:spPr>
          <a:xfrm>
            <a:off x="1309256" y="1059120"/>
            <a:ext cx="881149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Jeśli zauważysz cokolwiek niepokojącego w rozwoju dziecka -bacznie je obserwuj i bezzwłocznie skonsultuj to z pediatrą.</a:t>
            </a:r>
          </a:p>
          <a:p>
            <a:endParaRPr lang="pl-PL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Szybko podjęte działania dają możliwość uzyskania lepszych efektów w przyszłości</a:t>
            </a:r>
            <a:endParaRPr lang="pl-PL" sz="2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758AD2-AEFE-BDC4-8BFE-9ADFBAD9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08" y="2443802"/>
            <a:ext cx="3685309" cy="25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DB23336-CE41-C19B-31BC-D3158F582308}"/>
              </a:ext>
            </a:extLst>
          </p:cNvPr>
          <p:cNvSpPr txBox="1"/>
          <p:nvPr/>
        </p:nvSpPr>
        <p:spPr>
          <a:xfrm>
            <a:off x="3052293" y="3247553"/>
            <a:ext cx="6104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Bibliografia: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Ewa Pisula Autyzm – Przyczyny symptomy, Terapia.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Osnat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Teitelbaum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Philip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Teitelbaum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,”Czy moje dziecko ma autyzm” rozpoznać najwcześniejsze oznaki autyzmu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Sam Goldstein, red. Jack A.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Naglieri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Sally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Ozonoff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„Diagnoza zaburzeń ze spectrum autyzmu”.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1495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0AD80D9-1998-B2A5-80C0-254DB078DFF0}"/>
              </a:ext>
            </a:extLst>
          </p:cNvPr>
          <p:cNvSpPr txBox="1"/>
          <p:nvPr/>
        </p:nvSpPr>
        <p:spPr>
          <a:xfrm>
            <a:off x="3052293" y="3247553"/>
            <a:ext cx="610458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  <a:p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9A33C1-49EE-D122-8134-1B91411A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Autyzm</a:t>
            </a:r>
            <a:endParaRPr lang="pl-PL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710480-9983-F6D5-DE48-151CFC65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19745"/>
            <a:ext cx="8596668" cy="3921617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całościowe zaburzenie rozwojowe ingerujące w całą osobowość człowieka. Nieprawidłowości z niego wynikające ujawniają się we wszystkich sferach rozwoju (język, komunikacja, kompetencje społeczne, emocje, sfera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poznawcza, motoryka).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93CE11-4F7F-BF60-0764-C2C3E903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779693"/>
            <a:ext cx="3054927" cy="22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A4B8A-F1DF-C7D9-05C2-1F41BEF1D4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pl-PL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Prawidłowy rozwój dziecka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39F26-7E38-FDA2-614F-272D34991C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>
            <a:normAutofit/>
          </a:bodyPr>
          <a:lstStyle/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 dziecko rozwija się w swoim tempie. U każdego jednak można zauważyć pewne prawidłowości. Wyraźne deficyty w opisanych sferach </a:t>
            </a:r>
            <a:r>
              <a:rPr lang="pl-PL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mogą </a:t>
            </a:r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świadczyć o występowaniu u dziecka ASD.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6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033960-F869-2B36-B27A-C82F7683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056"/>
            <a:ext cx="9518074" cy="55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5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24CF5B9-BA2A-5370-D2BA-0AC640AC6989}"/>
              </a:ext>
            </a:extLst>
          </p:cNvPr>
          <p:cNvSpPr txBox="1"/>
          <p:nvPr/>
        </p:nvSpPr>
        <p:spPr>
          <a:xfrm>
            <a:off x="498763" y="613616"/>
            <a:ext cx="95804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 niemowlęcy (od 3 miesiąca życia dziecka)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•Pojawienie się uśmiechu społecznego (np. Uśmiech na widok rodzica)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•Pierwsze próby naśladowania 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•Coraz większa komunikatywność (mimika, gesty)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•Początki zabawy z drugim człowiekiem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Dziecko z ASD w tym wieku nie interesuje się osobami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-uwagę skupia na przedmiotach.</a:t>
            </a:r>
          </a:p>
          <a:p>
            <a:r>
              <a:rPr lang="pl-PL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powinno Cię zaniepokoić?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Dziecko z ASD w tym wieku nie interesuje się osobami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-uwagę skupia na przedmiotach.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789D5E-BE83-7E7A-FED1-E1C16F8C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291" y="317902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5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EB1CB1F-AFD3-30FA-B086-075D72B33F65}"/>
              </a:ext>
            </a:extLst>
          </p:cNvPr>
          <p:cNvSpPr txBox="1"/>
          <p:nvPr/>
        </p:nvSpPr>
        <p:spPr>
          <a:xfrm>
            <a:off x="519545" y="531278"/>
            <a:ext cx="860367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miesiąc życia dziecka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•Pojawienie się prostych gestów ( np. "papa")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•Wskazywanie palcem przedmiotów, które chce uzyskać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•Wskazywanie palcem sytuacji, które z jakiegoś powodu wzbudzają uwagę dziecka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pl-PL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Reakcja na imię</a:t>
            </a:r>
          </a:p>
          <a:p>
            <a:r>
              <a:rPr lang="pl-PL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powinno Cię zaniepokoić?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z ASD mają problem ze wskazywaniem palcem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-nie robią tego, robią to wybiórczo lub używają do tego całej ręki. Trudność sprawia także stworzenie wspólnego pola uwagi z dzieckiem.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94A07A8-1C6B-D151-F08E-197C51DC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730" y="2784763"/>
            <a:ext cx="2257935" cy="28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EE8D35-889D-7357-E30C-EAE950B8FF9D}"/>
              </a:ext>
            </a:extLst>
          </p:cNvPr>
          <p:cNvSpPr txBox="1"/>
          <p:nvPr/>
        </p:nvSpPr>
        <p:spPr>
          <a:xfrm>
            <a:off x="748144" y="1300344"/>
            <a:ext cx="85828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miesiąc życia 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•Pojawienie się pierwszych prostych słów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•Pierwsze próby prostych zabaw "na niby"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•Szukanie pocieszenia u dorosłego opiekuna w sytuacjach trudnych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•Wskazywanie niektórych części ciała u siebie i innych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•Rozumienie prosto wyrażonych zakazów ( "nie wolno")</a:t>
            </a:r>
          </a:p>
          <a:p>
            <a:r>
              <a:rPr lang="pl-PL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powinno Cię zaniepokoić?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Dziecko z ASD w tym wieku nie będzie potrafiło bawić się w naśladowanie i zabawy typu „na niby”. Można w tym czasie dostrzec już opóźniony rozwój mowy. Dziecko posiadające zaburzenia ze spektrum autyzmu nie będzie dążyć do interakcji z opiekunem, szukać u niego pocieszenia czy aprobaty.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542F9C1-4239-EE8B-C3AF-D7D5C258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835" y="689709"/>
            <a:ext cx="2653147" cy="30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16BDC22-B16F-DD1B-F31A-FCF5024439C4}"/>
              </a:ext>
            </a:extLst>
          </p:cNvPr>
          <p:cNvSpPr txBox="1"/>
          <p:nvPr/>
        </p:nvSpPr>
        <p:spPr>
          <a:xfrm>
            <a:off x="872835" y="732262"/>
            <a:ext cx="833350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miesiąc życia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•Budowanie prostych zdań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•Wykonywanie prostych poleceń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•Pojawienie się zainteresowania innymi dziećmi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•Wskazywanie palcem obrazków, które opiekun nazywa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•Pierwsze próby inicjowania zabawy</a:t>
            </a:r>
          </a:p>
          <a:p>
            <a:r>
              <a:rPr lang="pl-PL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powinno Cię zaniepokoić?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z ASD mają problem z wykonywaniem nawet prostych poleceń. Nie zwraca większej uwagi na opiekunów oraz na inne dzieci. Na próby inicjowania kontaktu przez innych nie reaguje lub reaguje wybiórczo. W dalszym czasie dostrzegalne wyraźne opóźnienie rozwoju mowy.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07CF73B-8BD1-384D-1282-8AA2EFA9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72" y="0"/>
            <a:ext cx="3041964" cy="25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3ACDDE9-334F-ED1A-2515-387C905D8E8C}"/>
              </a:ext>
            </a:extLst>
          </p:cNvPr>
          <p:cNvSpPr txBox="1"/>
          <p:nvPr/>
        </p:nvSpPr>
        <p:spPr>
          <a:xfrm>
            <a:off x="311727" y="946401"/>
            <a:ext cx="885305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 świadczyć o nieprawidłowym rozwoju dziecka w wieku niemowlęcym?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•Wyraźny niepokój lub nadmierny spokój (obniżona aktywność)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•Częsty, nieuzasadniony płacz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•Nadmierne, nieadekwatne do sytuacji reakcje lękowe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•Problemy z karmieniem (nieprawidłowe ssanie, problemy z połykaniem, prężenie, płacz w czasie karmienia)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•Trudności przy usypianiu, zbyt małe zapotrzebowanie na sen, niespokojny sen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•Brak zainteresowania otoczeniem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•Brak prób nawiązania interakcji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•Utrzymujące się asymetryczne ułożenie w jedną stronę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•Zbyt duża wiotkość lub zbyt silne napięcie ciała.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651111-8B8E-D09E-2C1E-D0F796D9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950" y="3703073"/>
            <a:ext cx="2933323" cy="24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541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599</Words>
  <Application>Microsoft Office PowerPoint</Application>
  <PresentationFormat>Panoramiczny</PresentationFormat>
  <Paragraphs>70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Faseta</vt:lpstr>
      <vt:lpstr>Autyzm wczesne symptomy</vt:lpstr>
      <vt:lpstr>Autyzm</vt:lpstr>
      <vt:lpstr>Prawidłowy rozwój dziecka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Autyzm wczesne symptomy</dc:title>
  <dc:creator>Danuta Korpas</dc:creator>
  <cp:lastModifiedBy>Danuta Korpas</cp:lastModifiedBy>
  <cp:revision>5</cp:revision>
  <dcterms:created xsi:type="dcterms:W3CDTF">2023-06-03T09:54:22Z</dcterms:created>
  <dcterms:modified xsi:type="dcterms:W3CDTF">2023-09-20T18:37:58Z</dcterms:modified>
</cp:coreProperties>
</file>