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82" autoAdjust="0"/>
  </p:normalViewPr>
  <p:slideViewPr>
    <p:cSldViewPr showGuides="1">
      <p:cViewPr varScale="1">
        <p:scale>
          <a:sx n="66" d="100"/>
          <a:sy n="66" d="100"/>
        </p:scale>
        <p:origin x="816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62334E-6571-4BB6-B60C-05C9F35F2819}" type="datetime1">
              <a:rPr lang="pl-PL" smtClean="0">
                <a:solidFill>
                  <a:schemeClr val="tx2"/>
                </a:solidFill>
              </a:rPr>
              <a:t>11.03.2026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B8AF73-0311-4B3A-8E31-65FED0A6C9D5}" type="datetime1">
              <a:rPr lang="pl-PL" smtClean="0"/>
              <a:pPr/>
              <a:t>11.03.2026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64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499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53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6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07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202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176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69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ostokąt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Obraz 8" descr="Stos książek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ostokąt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E50543-7DEC-40B3-8457-0A772492875A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99CEB-2499-4652-8204-B3C945B29FF6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2F04A-4BD5-4EBC-85F8-D8388B09E3A3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469E7-8DCD-41B9-AE0D-E8FE348F338E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ostokąt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az 4" descr="Stos książ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493EF-333D-400F-8B99-A9AAB8766FF9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  <a:p>
            <a:pPr lvl="8" rtl="0"/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D57BF8-8B26-47AA-802E-01189F12D01F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C7807-B63A-4FE1-BD35-2F0203F69B17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409DF-64A0-48E9-B1D1-A47729FD8CE3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2BA190-4362-47BD-B2EB-33060A46DE8A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CCEAF-47DA-4AAB-9B5F-F732F321F454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EF9BF-C3FC-4BA9-AE8D-F72BF058FB6A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ostokąt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79356F1-A641-4719-8528-028AB63966D8}" type="datetime1">
              <a:rPr lang="pl-PL" noProof="0" smtClean="0"/>
              <a:t>11.03.2026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Zespół Aspergera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Publiczne Przedszkole Samorządowe </a:t>
            </a:r>
          </a:p>
          <a:p>
            <a:pPr rt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Kleszczowie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autor: mgr Danuta Korpas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Wyjaśnienia dla rodziców</a:t>
            </a:r>
            <a:br>
              <a:rPr lang="pl-PL" dirty="0"/>
            </a:br>
            <a:endParaRPr lang="pl-PL" sz="400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Rodzice powinni wiedzieć, że wczesna diagnoza i wsparcie są kluczowe dla rozwoju dziecka. 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należy się bać ani wstydzić — z pomocą specjalistów można nauczyć dziecko funkcjonowania w społeczeństwie, rozwijać jego mocne strony i radzić sobie z trudnościami. 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 być cierpliwym, wspierać i okazywać zrozumienie.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23D266B-121C-7F59-6D58-749FAD1FED97}"/>
              </a:ext>
            </a:extLst>
          </p:cNvPr>
          <p:cNvSpPr txBox="1"/>
          <p:nvPr/>
        </p:nvSpPr>
        <p:spPr>
          <a:xfrm>
            <a:off x="1197868" y="304800"/>
            <a:ext cx="936104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40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l-PL" sz="4000" kern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iagnozowanie dziecka?</a:t>
            </a:r>
            <a:endParaRPr lang="pl-PL" sz="4000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32FA86-2CB5-35F7-DA4A-0C471A3F7759}"/>
              </a:ext>
            </a:extLst>
          </p:cNvPr>
          <p:cNvSpPr txBox="1"/>
          <p:nvPr/>
        </p:nvSpPr>
        <p:spPr>
          <a:xfrm>
            <a:off x="909836" y="1464012"/>
            <a:ext cx="9937104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diagnoza to szansa na lepsze zrozumienie potrzeb dziecka,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wcześniejsze rozpoznanie pozwala na wdrożenie skutecznych metod wsparcia,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diagnoza nie jest etykietką</a:t>
            </a: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l-PL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lecz narzędziem do pomocy,</a:t>
            </a:r>
            <a:endParaRPr lang="pl-PL" sz="20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l-PL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onsultacje z terapeutami i specjalistami, bo to dla dobra dziecka.</a:t>
            </a:r>
            <a:endParaRPr lang="pl-PL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EC1B7D3-52D6-7B54-32B1-7774E2B90595}"/>
              </a:ext>
            </a:extLst>
          </p:cNvPr>
          <p:cNvSpPr txBox="1"/>
          <p:nvPr/>
        </p:nvSpPr>
        <p:spPr>
          <a:xfrm>
            <a:off x="1557908" y="2276872"/>
            <a:ext cx="10305404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pl-PL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Pamiętaj, że każde dziecko jest wyjątkowe i wymaga indywidualnego podejścia. </a:t>
            </a:r>
          </a:p>
          <a:p>
            <a:pPr>
              <a:lnSpc>
                <a:spcPct val="107000"/>
              </a:lnSpc>
              <a:buNone/>
            </a:pPr>
            <a:r>
              <a:rPr lang="pl-PL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Wspierając je, możemy pomóc mu rozwinąć skrzydła!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B6CA59B-53AD-4187-44F7-DA3DE5DE27E2}"/>
              </a:ext>
            </a:extLst>
          </p:cNvPr>
          <p:cNvSpPr txBox="1"/>
          <p:nvPr/>
        </p:nvSpPr>
        <p:spPr>
          <a:xfrm>
            <a:off x="1629916" y="612874"/>
            <a:ext cx="60960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kern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Bibliografia:</a:t>
            </a:r>
            <a:endParaRPr lang="pl-PL" sz="3600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A840829-C7C4-C19C-1204-275B9220704B}"/>
              </a:ext>
            </a:extLst>
          </p:cNvPr>
          <p:cNvSpPr txBox="1"/>
          <p:nvPr/>
        </p:nvSpPr>
        <p:spPr>
          <a:xfrm>
            <a:off x="1197868" y="1268759"/>
            <a:ext cx="10297144" cy="4039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Bogdanowicz, M. (2018). Zaburzenia ze spektrum autyzmu u dzieci. Poradnik dla rodziców. Wydawnictwo Naukowe PWN.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Kawa, J. (2016). Asperger – co to jest? Jak pomóc dziecku z autyzmem wysoko</a:t>
            </a:r>
            <a:r>
              <a:rPr lang="pl-PL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funkcjonującym? Wydawnictwo Harmonia.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Pająk, M. (2019). Wczesne wykrywanie i terapia autyzmu. Wydawnictwo Edukacja Polska.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Strona internetowa Fundacji </a:t>
            </a:r>
            <a:r>
              <a:rPr lang="pl-PL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Synapsis</a:t>
            </a: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www.synapsis.org.pl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Poradnik dla rodziców: "Jak wspierać dziecko z autyzmem" dostępny na stronach edukacyjnych i terapeutycznych.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D762BDE-B4A9-9E8F-6C80-A0B8FFC63853}"/>
              </a:ext>
            </a:extLst>
          </p:cNvPr>
          <p:cNvSpPr txBox="1"/>
          <p:nvPr/>
        </p:nvSpPr>
        <p:spPr>
          <a:xfrm>
            <a:off x="3048000" y="3198590"/>
            <a:ext cx="609600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Dziękuję z uwagę</a:t>
            </a:r>
            <a:endParaRPr lang="pl-PL" sz="4000" kern="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to jest Zespół Aspergera?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spcBef>
                <a:spcPts val="0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Zespół Aspergera to zaburzenie ze spektrum autyzmu, które wpływa na sposób, w jaki dziecko komunikuje się             i nawiązuje relacje z innymi. </a:t>
            </a:r>
          </a:p>
          <a:p>
            <a:pPr algn="just">
              <a:spcBef>
                <a:spcPts val="0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Dzieci z Zespołem Aspergera zwykle mają dobre lub nawet wysokie umiejętności poznawcze i językowe, ale mogą mieć trudności w socjalizacji, rozumieniu norm społecznych i wyrażaniu emocji.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9875" y="304800"/>
            <a:ext cx="10004787" cy="1168400"/>
          </a:xfrm>
        </p:spPr>
        <p:txBody>
          <a:bodyPr rtlCol="0"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Kiedy można zauważyć pierwsze symptomy?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Pierwsze objawy mogą pojawiać się już we wczesnym dzieciństwie, często między 2 a 4 rokiem życia, choć czasami są zauważalne dopiero w wieku przedszkolnym. 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Warto zwrócić uwagę na: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trudności w nawiązywaniu kontaktów z rówieśnikami,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powtarzające się zachowania lub rutyny,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ograniczone zainteresowania,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trudności w rozumieniu i wyrażaniu emocji,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nietypowe reakcje na dźwięki, światło, dotyk.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Jakie są symptomy?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spcBef>
                <a:spcPts val="0"/>
              </a:spcBef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Typowe objawy u małych dzieci:</a:t>
            </a:r>
          </a:p>
          <a:p>
            <a:pPr algn="just">
              <a:spcBef>
                <a:spcPts val="0"/>
              </a:spcBef>
            </a:pP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trudności w nawiązywaniu kontaktów społecznych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ograniczone i specyficzne zainteresowania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powtarzalne zachowania (np. kiwanie, machanie rękami)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problemy z komunikacją niewerbalną (np. brak kontaktu wzrokowego)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trudności w rozpoznawaniu i wyrażaniu emocji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nadwrażliwość lub niewrażliwość na bodźce zmysłowe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 pomóc dziecku z Zespołem Aspergera?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zapewnić mu stabilne i przewidywalne środowisko,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wspierać rozwój umiejętności społecznych i komunikacyjnych,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stosować terapię logopedyczną, integrację sensoryczną,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uczyć poprzez zabawę, korzystając z metod dostosowanych do jego potrzeb,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współpracować z terapeutami i specjalistami.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162" y="76200"/>
            <a:ext cx="10360501" cy="1625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Jakie zabawy relaksacyjne można wykonywać w domu?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ćwiczenia oddechowe (np. głębokie wdechy i wydechy),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masaże i relaksujące dotykanie,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zabawy z muzyką i tańcem,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gry sensoryczne (np. dotykanie różnych tekstur),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wspólne czytanie książek i opowiadanie historii.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Gdzie można szukać pomocy dla dzieci 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z Zespołem Aspergera?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Poradnie psychologiczno-pedagogiczne (Poradnia Psychologiczno-Pedagogiczna w Piotrkowie Trybunalskim, Poradnia Psychologiczno-Pedagogiczna w Bełchatowie),</a:t>
            </a:r>
          </a:p>
          <a:p>
            <a:pPr lvl="0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Specjalistyczne ośrodki terapii autyzmu – Centrum Terapii i Diagnozy Autyzmu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Navicula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w Łodzi,</a:t>
            </a:r>
          </a:p>
          <a:p>
            <a:pPr lvl="0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psycholodzy i terapeuci dziecięcy,</a:t>
            </a:r>
          </a:p>
          <a:p>
            <a:pPr lvl="0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grupy wsparcia dla rodziców (https://obudziczmysly.pl/aktualnosci/),</a:t>
            </a:r>
          </a:p>
          <a:p>
            <a:pPr lvl="0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szkoły i placówki edukacyjne z doświadczeniem w pracy z dziećmi z autyzmem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600" y="304800"/>
            <a:ext cx="10157354" cy="1397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Zainteresowania dzieci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Zespołem Aspergera</a:t>
            </a:r>
            <a:br>
              <a:rPr lang="pl-PL" dirty="0"/>
            </a:br>
            <a:endParaRPr lang="pl-PL" sz="400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Dzieci z Zespołem Aspergera często mają bardzo wąskie, ale intensywne zainteresowania, np. kolekcjonowanie określonych przedmiotów, fascynacja konkretnymi tematami (np. pociągami, zwierzętami, technologią). </a:t>
            </a:r>
          </a:p>
          <a:p>
            <a:pPr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 te zainteresowania wspierać i wykorzystywać w edukacji i rozwoju dziecka.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dziecko z Zespołem Aspergera może normalnie funkcjonować?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Tak, dzieci z Zespołem Aspergera mogą prowadzić satysfakcjonujące życie, uczyć się, pracować i nawiązywać relacje. 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Ważne jest odpowiednie wsparcie, terapia i zrozumienie ze strony rodziny, nauczycieli i otoczenia.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ń otwarty dotyczący zajęć w szkole — prezentac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7_TF03460507.potx" id="{2D856B4A-8264-4C5F-AAA3-B9E3355B281E}" vid="{4C553E8A-882B-4CDF-A106-5202DEF2CD3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Dzień otwarty dotyczący zajęć w szkole — prezentacja</Template>
  <TotalTime>591</TotalTime>
  <Words>687</Words>
  <Application>Microsoft Office PowerPoint</Application>
  <PresentationFormat>Niestandardowy</PresentationFormat>
  <Paragraphs>80</Paragraphs>
  <Slides>14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Symbol</vt:lpstr>
      <vt:lpstr>Dzień otwarty dotyczący zajęć w szkole — prezentacja</vt:lpstr>
      <vt:lpstr>Zespół Aspergera </vt:lpstr>
      <vt:lpstr>Co to jest Zespół Aspergera? </vt:lpstr>
      <vt:lpstr>  Kiedy można zauważyć pierwsze symptomy?</vt:lpstr>
      <vt:lpstr>Jakie są symptomy? </vt:lpstr>
      <vt:lpstr>Jak pomóc dziecku z Zespołem Aspergera? </vt:lpstr>
      <vt:lpstr>Jakie zabawy relaksacyjne można wykonywać w domu? </vt:lpstr>
      <vt:lpstr>Gdzie można szukać pomocy dla dzieci  z Zespołem Aspergera? </vt:lpstr>
      <vt:lpstr>Zainteresowania dzieci  z Zespołem Aspergera </vt:lpstr>
      <vt:lpstr>   Czy dziecko z Zespołem Aspergera może normalnie funkcjonować? </vt:lpstr>
      <vt:lpstr>Wyjaśnienia dla rodziców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Danuta Korpas</dc:creator>
  <cp:lastModifiedBy>Danuta Korpas</cp:lastModifiedBy>
  <cp:revision>8</cp:revision>
  <dcterms:created xsi:type="dcterms:W3CDTF">2025-10-13T20:39:10Z</dcterms:created>
  <dcterms:modified xsi:type="dcterms:W3CDTF">2026-03-11T08:57:31Z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