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73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63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740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19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9469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992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090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7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18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09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08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70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549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68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90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912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4648F-B330-4626-B03D-CBF920E7A6A5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EF5883-144B-4466-AC2F-C97BF9D65B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417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821545-12BA-0C2A-96C5-7AC020DAE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Rehabilitacja </a:t>
            </a:r>
            <a:r>
              <a:rPr lang="pl-PL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dzieci</a:t>
            </a:r>
            <a:r>
              <a:rPr lang="pl-PL" sz="4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spektrum autyzmu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A8DED97-3C6A-49EC-21D9-3CB2A35C08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Opracowała:  mgr Danuta Korpas</a:t>
            </a:r>
          </a:p>
          <a:p>
            <a:r>
              <a:rPr lang="pl-PL" dirty="0"/>
              <a:t>Nauczyciel </a:t>
            </a:r>
          </a:p>
          <a:p>
            <a:r>
              <a:rPr lang="pl-PL" dirty="0"/>
              <a:t>w Publicznym  Przedszkolu Samorządowym w Kleszczowie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4292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1205ED9-87B5-FB30-77AA-D4A888A46612}"/>
              </a:ext>
            </a:extLst>
          </p:cNvPr>
          <p:cNvSpPr txBox="1"/>
          <p:nvPr/>
        </p:nvSpPr>
        <p:spPr>
          <a:xfrm>
            <a:off x="1852684" y="1124255"/>
            <a:ext cx="761886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Ćwiczenia rehabilitacyjne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powinny być dostosowane do potrzeb konkretnego dziecka autystycznego – nie istnieje bowiem żadna uniwersalna metoda terapeutyczna.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Ponieważ stan zdrowia </a:t>
            </a:r>
            <a:r>
              <a:rPr lang="pl-PL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dziecka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należy rozpatrywać holistycznie, ważna jest współpraca terapeutów, nauczycieli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rodziców.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4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11F4330-6428-F51D-A765-268394CB70D0}"/>
              </a:ext>
            </a:extLst>
          </p:cNvPr>
          <p:cNvSpPr txBox="1"/>
          <p:nvPr/>
        </p:nvSpPr>
        <p:spPr>
          <a:xfrm>
            <a:off x="1948217" y="2058370"/>
            <a:ext cx="77143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Mówiąc o psychoterapii autyzmu, najczęściej wspomina się o metodach stymulacyjnych, edukacyjnych i wspomagających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4958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6C5B596-EED5-37D8-6C84-1EDC6967BFEE}"/>
              </a:ext>
            </a:extLst>
          </p:cNvPr>
          <p:cNvSpPr txBox="1"/>
          <p:nvPr/>
        </p:nvSpPr>
        <p:spPr>
          <a:xfrm>
            <a:off x="1402307" y="1020635"/>
            <a:ext cx="89563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metod stymulacyjnych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które mają oddziaływać na zaburzenia i w ten sposób stymulować rozwój sprawności OUN (ośrodkowego układu nerwowego) należą różne programy stymulacyjne: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•terapia SI,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•trening słuchowy,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•metoda kolorowych filtrów,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•ruch rozwijający Weroniki Sherborne,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•terapia poprzez kontakt ze zwierzętami.</a:t>
            </a:r>
          </a:p>
        </p:txBody>
      </p:sp>
    </p:spTree>
    <p:extLst>
      <p:ext uri="{BB962C8B-B14F-4D97-AF65-F5344CB8AC3E}">
        <p14:creationId xmlns:p14="http://schemas.microsoft.com/office/powerpoint/2010/main" val="1489352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F99340F-6018-5B0C-99E3-3CFC1E1360F0}"/>
              </a:ext>
            </a:extLst>
          </p:cNvPr>
          <p:cNvSpPr txBox="1"/>
          <p:nvPr/>
        </p:nvSpPr>
        <p:spPr>
          <a:xfrm>
            <a:off x="1784445" y="1110607"/>
            <a:ext cx="82057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stymulacyjne wymagają czasu i cierpliwości. Wszystko, co terapeuta proponuje dziecku, powinno być wpierw „przetestowane” na osobie terapeuty. Psychoterapeuta lub rodzic powinien obserwować uważnie, jak </a:t>
            </a:r>
            <a:r>
              <a:rPr lang="pl-PL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dziecko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reaguje na każde oddziaływanie czy bodziec.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0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B567784-7C04-DD29-13D0-83C0E54E3294}"/>
              </a:ext>
            </a:extLst>
          </p:cNvPr>
          <p:cNvSpPr txBox="1"/>
          <p:nvPr/>
        </p:nvSpPr>
        <p:spPr>
          <a:xfrm>
            <a:off x="2562366" y="1730823"/>
            <a:ext cx="66089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Terapia stymulacyjna ma wyrobić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dziecka z autyzmem tolerancję na określone bodźce z zewnątrz.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51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FF638A4-8164-C973-6651-F2F99F642FE3}"/>
              </a:ext>
            </a:extLst>
          </p:cNvPr>
          <p:cNvSpPr txBox="1"/>
          <p:nvPr/>
        </p:nvSpPr>
        <p:spPr>
          <a:xfrm>
            <a:off x="1675262" y="1258712"/>
            <a:ext cx="905187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Terapia integracji sensorycznej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uwypukla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prawidłowym rozwoju dziecka znaczenie trzech rodzajów zmysłów –zmysłu dotykowego, zmysłu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proprioceptywnego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(czucie głębokie) i zmysłu przedsionkowego (równowaga).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Synchronizowanie danych percepcyjnych, płynących z tych trzech kanałów, umożliwia efektywne działania.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09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54F38CB-52A2-3FC0-62B5-DAF308FB9538}"/>
              </a:ext>
            </a:extLst>
          </p:cNvPr>
          <p:cNvSpPr txBox="1"/>
          <p:nvPr/>
        </p:nvSpPr>
        <p:spPr>
          <a:xfrm>
            <a:off x="1634320" y="1369915"/>
            <a:ext cx="856055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Trening słuchowy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metodą Alfreda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Tomatisa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umożliwia redukcję nadwrażliwości słuchowej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dzieci autystycznych. Trening audio-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-fonologiczny polega na słuchaniu przez specjalne słuchawki (tzw. elektroniczne ucho) przetworzonego materiału dźwiękowego, który usprawnia aktywne słuchanie.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811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485A714-DC1F-0DE2-9F99-043D4C8880D3}"/>
              </a:ext>
            </a:extLst>
          </p:cNvPr>
          <p:cNvSpPr txBox="1"/>
          <p:nvPr/>
        </p:nvSpPr>
        <p:spPr>
          <a:xfrm>
            <a:off x="1866331" y="1303699"/>
            <a:ext cx="811018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Celem </a:t>
            </a:r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 rozwijającego Weroniki Sherborne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 rozwój świadomości własnego ciała, rozwój świadomości przestrzeni, umiejętność dzielenia przestrzeni z innymi, usprawnienie ruchowe i poprawa kontaktu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maluchem.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07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2674DD8-A71F-443F-F3B4-9D7C352A8BF5}"/>
              </a:ext>
            </a:extLst>
          </p:cNvPr>
          <p:cNvSpPr txBox="1"/>
          <p:nvPr/>
        </p:nvSpPr>
        <p:spPr>
          <a:xfrm>
            <a:off x="2016456" y="1151551"/>
            <a:ext cx="767345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 ze zwierzętami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np.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dogoterapia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czy hipoterapia, ułatwia dzieciom autystycznym nawiązywanie relacji z ludźmi. Dziecko, któremu uda się nawiązać kontakt ze zwierzęciem, może zacząć stopniowo otwierać się na świat i przełamywać bariery komunikacyjne.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81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AAC7539-6982-ED44-E588-F0E2E1B71684}"/>
              </a:ext>
            </a:extLst>
          </p:cNvPr>
          <p:cNvSpPr txBox="1"/>
          <p:nvPr/>
        </p:nvSpPr>
        <p:spPr>
          <a:xfrm>
            <a:off x="1839036" y="1015972"/>
            <a:ext cx="845137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edukacyjne</a:t>
            </a:r>
            <a:endParaRPr lang="pl-PL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wykorzystywane w rehabilitacji dzieci autystycznych opierają się na teorii uczenia się. Wyróżnia się metody dyrektywne, jak terapia behawioralna, metoda modyfikacji zachowania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metoda holdingu (ang.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–trzymać) oraz metody niedyrektywne, np. metoda TEACCH, metoda opcji i metoda ułatwionej komunikacji.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88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9A33C1-49EE-D122-8134-1B91411A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Autyzm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710480-9983-F6D5-DE48-151CFC65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19745"/>
            <a:ext cx="9681317" cy="3921617"/>
          </a:xfrm>
        </p:spPr>
        <p:txBody>
          <a:bodyPr>
            <a:no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złożone schorzenie neurologiczne. Charakteryzuje się zaburzeniami komunikacji w sferze uczuć                  i integracji zmysłów oraz problemami                            z funkcjonowaniem w społeczeństwie.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Autyzm najczęściej jest diagnozowany do 3 roku życia. Objawy u każdego dziecka są inne, różnią się nasileniem i stopniem wycofania.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8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03222F4-9377-AD48-4C64-85B77A2CD431}"/>
              </a:ext>
            </a:extLst>
          </p:cNvPr>
          <p:cNvSpPr txBox="1"/>
          <p:nvPr/>
        </p:nvSpPr>
        <p:spPr>
          <a:xfrm>
            <a:off x="1770796" y="1065622"/>
            <a:ext cx="86424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Terapia behawioralna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uczy dzieci pewnych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zachowań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które są wzmacniane poprzez nagrody i wygasza niepożądane reakcje za pomocą kar. Często kara jest rozumiana jako brak nagrody. Terapia behawioralna następuje według zasady małych kroczków.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ten sposób dzieci autystyczne mogą nauczyć się języka, zabawy, czynności samoobsługowych, ekspresji uczuć itp.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13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C4E78F3-9E6D-7190-3BA7-F2CB3983607A}"/>
              </a:ext>
            </a:extLst>
          </p:cNvPr>
          <p:cNvSpPr txBox="1"/>
          <p:nvPr/>
        </p:nvSpPr>
        <p:spPr>
          <a:xfrm>
            <a:off x="1415955" y="1358290"/>
            <a:ext cx="79191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modyfikacji zachowania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 bardzo podobna do terapii behawioralnej i bazuje na podobnych zasadach. Najlepsze efekty daje, gdy rehabilitację rozpocznie się z małym, np. rocznym dzieckiem w kontakcie 1:1 (terapeuta –pacjent).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19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3A776DF-45B9-094D-1B3F-072926607A6C}"/>
              </a:ext>
            </a:extLst>
          </p:cNvPr>
          <p:cNvSpPr txBox="1"/>
          <p:nvPr/>
        </p:nvSpPr>
        <p:spPr>
          <a:xfrm>
            <a:off x="1443251" y="1328972"/>
            <a:ext cx="87925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holdingu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opiera się na przywróceniu emocjonalnej więzi między matką a dzieckiem poprzez wymuszanie bliskiego kontaktu fizycznego, którego bardzo często unikają maluchy z autyzmem. Metoda ta zaistniała w Polsce głównie dzięki Fundacji SYNAPSIS.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7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34F938C-B6B8-2117-BAF2-74FCB43A3446}"/>
              </a:ext>
            </a:extLst>
          </p:cNvPr>
          <p:cNvSpPr txBox="1"/>
          <p:nvPr/>
        </p:nvSpPr>
        <p:spPr>
          <a:xfrm>
            <a:off x="1238535" y="1166842"/>
            <a:ext cx="82193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TEACCH –Program Terapii i Edukacji Dzieci Autystycznych oraz Dzieci z Zaburzeniami Komunikacji.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wyników z Profilu </a:t>
            </a:r>
            <a:r>
              <a:rPr lang="pl-PL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Psychoedukacyjnego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(PEP-R) opracowuje się dla dziecka indywidualny plan pracy, którego realizacja umożliwia usprawnianie poszczególnych sfer rozwoju i eliminowanie zaburzeń.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41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8C9655E-49D1-0447-D61D-F1B3B2482BF1}"/>
              </a:ext>
            </a:extLst>
          </p:cNvPr>
          <p:cNvSpPr txBox="1"/>
          <p:nvPr/>
        </p:nvSpPr>
        <p:spPr>
          <a:xfrm>
            <a:off x="1852683" y="1455845"/>
            <a:ext cx="722307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opcji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metoda podążania za dzieckiem.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Terapeuta naśladuje zachowania autystycznego dziecka, przejmuje jego propozycje zabawy, próbuje zrozumieć jego autystyczny świat.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883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0465B6C-60AB-5C6E-2E7E-9283355409DC}"/>
              </a:ext>
            </a:extLst>
          </p:cNvPr>
          <p:cNvSpPr txBox="1"/>
          <p:nvPr/>
        </p:nvSpPr>
        <p:spPr>
          <a:xfrm>
            <a:off x="1770797" y="997383"/>
            <a:ext cx="813747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Felicji </a:t>
            </a:r>
            <a:r>
              <a:rPr lang="pl-PL" sz="3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Affolter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która zwraca uwagę na integrację wrażeń sensomotorycznych,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szczególnie na czucie powierzchniowe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głębokie. Najczęściej wykorzystuje się ją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pracy z dziećmi niemówiącymi, mającymi trudności w komunikacji i planowaniu motorycznym. Porozumiewanie się następuje poprzez dotyk –dziecko jest sprawcą działania,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terapeuta za pomocą dotyku steruje ruchami dziecka.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098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B0EAF63-79F1-01EA-ACDB-B70FE2B6AB19}"/>
              </a:ext>
            </a:extLst>
          </p:cNvPr>
          <p:cNvSpPr txBox="1"/>
          <p:nvPr/>
        </p:nvSpPr>
        <p:spPr>
          <a:xfrm>
            <a:off x="1825388" y="1225856"/>
            <a:ext cx="786452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Warto wspomnieć tutaj także jako o metodzie wspomagającej -Dennisona-gimnastyka mózgu.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96F7359-BD8D-66A2-5188-610A5D719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363" y="3046322"/>
            <a:ext cx="2752253" cy="344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79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C912C6E-5197-F96D-67DF-659C2D3D63CB}"/>
              </a:ext>
            </a:extLst>
          </p:cNvPr>
          <p:cNvSpPr txBox="1"/>
          <p:nvPr/>
        </p:nvSpPr>
        <p:spPr>
          <a:xfrm>
            <a:off x="1361363" y="871913"/>
            <a:ext cx="817842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ma uniwersalnej </a:t>
            </a:r>
            <a:r>
              <a:rPr lang="pl-PL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rehabilitacji dzieci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autystycznych.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problemy należy patrzeć całościowo. Ponadto, ważna jest współpraca terapeutów, nauczycieli dziecka z przedszkola i rodziców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991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7E089B9-5B73-ECA8-8900-C23441B29F83}"/>
              </a:ext>
            </a:extLst>
          </p:cNvPr>
          <p:cNvSpPr txBox="1"/>
          <p:nvPr/>
        </p:nvSpPr>
        <p:spPr>
          <a:xfrm>
            <a:off x="1856096" y="2333767"/>
            <a:ext cx="78065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Bibliografia: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Skuteczna terapia dziecka z autyzmem- Anna Budzińska;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Wybrane formy terapii i rehabilitacji osób z autyzmem Danielewicz Dorota, Pisula Ewa.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6375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64C53C1-B1A6-EA70-4516-BB33E1E8F5B5}"/>
              </a:ext>
            </a:extLst>
          </p:cNvPr>
          <p:cNvSpPr txBox="1"/>
          <p:nvPr/>
        </p:nvSpPr>
        <p:spPr>
          <a:xfrm>
            <a:off x="3712190" y="2142698"/>
            <a:ext cx="4981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411862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DA4B8A-F1DF-C7D9-05C2-1F41BEF1D4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1320800"/>
          </a:xfrm>
        </p:spPr>
        <p:txBody>
          <a:bodyPr>
            <a:normAutofit/>
          </a:bodyPr>
          <a:lstStyle/>
          <a:p>
            <a:pPr algn="ctr"/>
            <a:r>
              <a:rPr lang="pl-PL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Rehabilitacja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139F26-7E38-FDA2-614F-272D34991C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60588"/>
            <a:ext cx="8596313" cy="3881437"/>
          </a:xfrm>
        </p:spPr>
        <p:txBody>
          <a:bodyPr>
            <a:norm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Najczęściej spotykamy się z dwoma głównymi rodzajami rehabilitacji: rehabilitacją ortopedyczną i rehabilitacją neurologiczną, ale istotne dla naszego zdrowia znaczenia mają też rehabilitacja kardiologiczna i psychologiczna.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6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11ED45D-7304-CCF8-D72B-7843ED9E911D}"/>
              </a:ext>
            </a:extLst>
          </p:cNvPr>
          <p:cNvSpPr txBox="1"/>
          <p:nvPr/>
        </p:nvSpPr>
        <p:spPr>
          <a:xfrm>
            <a:off x="1719618" y="2101755"/>
            <a:ext cx="744144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rehabilitacja i fizjoterapia to to samo?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Rehabilitacja mieści w sobie także działania psychologiczne, które mają na celu pomóc pacjentowi powrócić do dobrej formy          i pełnego zdrowia. 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Fizjoterapia skupia się natomiast jedynie na aspektach fizycznych.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5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A8AFDCB-1D5F-204D-0333-44EF9DA81980}"/>
              </a:ext>
            </a:extLst>
          </p:cNvPr>
          <p:cNvSpPr txBox="1"/>
          <p:nvPr/>
        </p:nvSpPr>
        <p:spPr>
          <a:xfrm>
            <a:off x="3053687" y="3109247"/>
            <a:ext cx="61073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Rehabilitacja dzieci z autyzmem ma na celu poprawę zaburzonych funkcji fizycznych i psychicznych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235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48AC1413-8C7E-CA11-1D8E-A609944F0DB2}"/>
              </a:ext>
            </a:extLst>
          </p:cNvPr>
          <p:cNvSpPr txBox="1"/>
          <p:nvPr/>
        </p:nvSpPr>
        <p:spPr>
          <a:xfrm>
            <a:off x="600502" y="1337481"/>
            <a:ext cx="856055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leczenia autyzmu</a:t>
            </a:r>
          </a:p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Niestety, nie ma lekarstwa na autyzm. Można jednak złagodzić objawy i dolegliwości </a:t>
            </a:r>
            <a:r>
              <a:rPr lang="pl-PL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towarzysząc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takie jak lęk, depresja , czy nadpobudliwość</a:t>
            </a:r>
            <a:r>
              <a:rPr lang="pl-PL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poprzez leczenie farmakologiczne i terapię. Dzięki terapii i rehabilitacji dzieci            z autyzmem możliwe jest stymulowanie umiejętności komunikacyjnych i społecznych.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4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2915CD8D-EC98-3B85-4D68-43280AD5B08A}"/>
              </a:ext>
            </a:extLst>
          </p:cNvPr>
          <p:cNvSpPr txBox="1"/>
          <p:nvPr/>
        </p:nvSpPr>
        <p:spPr>
          <a:xfrm>
            <a:off x="2306472" y="941696"/>
            <a:ext cx="6854587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4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Rehabilitacja –zakres</a:t>
            </a:r>
          </a:p>
          <a:p>
            <a:pPr algn="l"/>
            <a:r>
              <a:rPr lang="pl-PL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Zabiegi i ćwiczenia rehabilitacyjne dzieci z autyzmem powinny odbywać się w kontrolowanym otoczeniu, wolnym od nadmiaru bodźców –dotykowych, węchowych, wzrokowych i słuchowych.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50A1610-FE7B-97A4-287B-B43765B9D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78" y="4047827"/>
            <a:ext cx="87820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81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588686BE-03C2-FC39-D890-E571FBD1CC34}"/>
              </a:ext>
            </a:extLst>
          </p:cNvPr>
          <p:cNvSpPr txBox="1"/>
          <p:nvPr/>
        </p:nvSpPr>
        <p:spPr>
          <a:xfrm>
            <a:off x="1897040" y="1631919"/>
            <a:ext cx="734249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Istotną rolę odgrywa ekspresja twarzy </a:t>
            </a:r>
          </a:p>
          <a:p>
            <a:r>
              <a:rPr lang="pl-PL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mowa, dlatego terapeuta w trakcie zajęć powinien zadbać o wydawanie dziecku jasnych i krótkich poleceń, a przy tym powinien nawiązywać z nim kontakt wzrokowy –twarzą w twarz.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74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AE705AC-D4F3-4D0A-37A8-218E6D42D9EB}"/>
              </a:ext>
            </a:extLst>
          </p:cNvPr>
          <p:cNvSpPr txBox="1"/>
          <p:nvPr/>
        </p:nvSpPr>
        <p:spPr>
          <a:xfrm>
            <a:off x="2084695" y="1520040"/>
            <a:ext cx="76598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Należy również zwracać uwagę na ekspresję twarzy i mowę. Na początku terapii wskazane jest „przerysowywanie emocji”. Najlepiej siadać naprzeciw dziecka, potem można siadać z boku. Struktura terapii oraz plan pracy z dzieckiem autystycznym powinny być dostosowane do możliwości.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9541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989</Words>
  <Application>Microsoft Office PowerPoint</Application>
  <PresentationFormat>Panoramiczny</PresentationFormat>
  <Paragraphs>66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 3</vt:lpstr>
      <vt:lpstr>Faseta</vt:lpstr>
      <vt:lpstr>  Rehabilitacja dzieci ze spektrum autyzmu</vt:lpstr>
      <vt:lpstr>Autyzm</vt:lpstr>
      <vt:lpstr>Rehabilitacja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Autyzm wczesne symptomy</dc:title>
  <dc:creator>Danuta Korpas</dc:creator>
  <cp:lastModifiedBy>Danuta Korpas</cp:lastModifiedBy>
  <cp:revision>8</cp:revision>
  <dcterms:created xsi:type="dcterms:W3CDTF">2023-06-03T09:54:22Z</dcterms:created>
  <dcterms:modified xsi:type="dcterms:W3CDTF">2024-12-05T12:17:59Z</dcterms:modified>
</cp:coreProperties>
</file>