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9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64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10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93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69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2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33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89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0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1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5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43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99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3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DAEE-08B7-4A7B-8B2E-634FFACAD07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DD1BF1-3CEF-4D35-BB88-86272070E5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81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antis.pl/autor/ewa-wiekiera-a1634435" TargetMode="External"/><Relationship Id="rId2" Type="http://schemas.openxmlformats.org/officeDocument/2006/relationships/hyperlink" Target="https://tantis.pl/autor/anna-budzinska-a9628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antis.pl/autor/corry-hellingman-a15275" TargetMode="External"/><Relationship Id="rId4" Type="http://schemas.openxmlformats.org/officeDocument/2006/relationships/hyperlink" Target="https://tantis.pl/autor/annelie-schenk-a1517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8B2B9-4DB4-6EDB-C75A-6CF1F4A2E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Rehabilitacja osób ze spektrum autyzmu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B348FE-FDEF-470B-2FDA-EFC82CB5F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Opracowała:  mgr Danuta Korpas</a:t>
            </a:r>
          </a:p>
          <a:p>
            <a:r>
              <a:rPr lang="pl-PL" dirty="0"/>
              <a:t>Nauczyciel </a:t>
            </a:r>
          </a:p>
          <a:p>
            <a:r>
              <a:rPr lang="pl-PL" dirty="0"/>
              <a:t>w Publicznym  Przedszkolu Samorządowym w Kleszczowie</a:t>
            </a:r>
          </a:p>
        </p:txBody>
      </p:sp>
    </p:spTree>
    <p:extLst>
      <p:ext uri="{BB962C8B-B14F-4D97-AF65-F5344CB8AC3E}">
        <p14:creationId xmlns:p14="http://schemas.microsoft.com/office/powerpoint/2010/main" val="183435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9C9A43D-8712-C156-834F-DAEAB531FDAD}"/>
              </a:ext>
            </a:extLst>
          </p:cNvPr>
          <p:cNvSpPr txBox="1"/>
          <p:nvPr/>
        </p:nvSpPr>
        <p:spPr>
          <a:xfrm>
            <a:off x="623455" y="2160262"/>
            <a:ext cx="8686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Mówiąc o psychoterapii autyzmu, najczęściej wspomina się o metodach stymulacyjnych, edukacyjnych i wspomagających.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952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2A7236E-736C-A951-1B1C-2E649FBB3348}"/>
              </a:ext>
            </a:extLst>
          </p:cNvPr>
          <p:cNvSpPr txBox="1"/>
          <p:nvPr/>
        </p:nvSpPr>
        <p:spPr>
          <a:xfrm>
            <a:off x="436418" y="1377803"/>
            <a:ext cx="86867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metod stymulacyjnych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które mają oddziaływać na zaburzenia i w ten sposób stymulować rozwój sprawności OUN (ośrodkowego układu nerwowego) należą różne programy stymulacyjne: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•terapia SI,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•trening słuchowy,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•metoda kolorowych filtrów,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•ruch rozwijający Weroniki Sherborne,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•terapia poprzez kontakt ze zwierzętami.</a:t>
            </a:r>
          </a:p>
        </p:txBody>
      </p:sp>
    </p:spTree>
    <p:extLst>
      <p:ext uri="{BB962C8B-B14F-4D97-AF65-F5344CB8AC3E}">
        <p14:creationId xmlns:p14="http://schemas.microsoft.com/office/powerpoint/2010/main" val="1896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CE506F9-20BC-7BC3-4FA5-3E7CA4D92B40}"/>
              </a:ext>
            </a:extLst>
          </p:cNvPr>
          <p:cNvSpPr txBox="1"/>
          <p:nvPr/>
        </p:nvSpPr>
        <p:spPr>
          <a:xfrm>
            <a:off x="748146" y="1443841"/>
            <a:ext cx="84374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stymulacyjne wymagają czasu</a:t>
            </a:r>
          </a:p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cierpliwości. Wszystko, co terapeuta proponuje dziecku, powinno być wpierw „przetestowane” na osobie terapeuty. Psychoterapeuta lub rodzic powinien obserwować uważnie, jak maluch reaguje na każde oddziaływanie czy bodziec.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8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C427F73-F0DF-5EFD-3BC1-371868945EB5}"/>
              </a:ext>
            </a:extLst>
          </p:cNvPr>
          <p:cNvSpPr txBox="1"/>
          <p:nvPr/>
        </p:nvSpPr>
        <p:spPr>
          <a:xfrm>
            <a:off x="810491" y="1931663"/>
            <a:ext cx="81256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stymulacyjna ma wyrobić u dziecka z autyzmem tolerancję na określone bodźce z zewnątrz.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1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DA05F81-DA5F-1EA2-2B9A-603B15A23F94}"/>
              </a:ext>
            </a:extLst>
          </p:cNvPr>
          <p:cNvSpPr txBox="1"/>
          <p:nvPr/>
        </p:nvSpPr>
        <p:spPr>
          <a:xfrm>
            <a:off x="872836" y="1623490"/>
            <a:ext cx="84581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integracji sensorycznej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uwypukla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prawidłowym rozwoju dziecka znaczenie trzech rodzajów zmysłów – zmysłu dotykowego, zmysłu </a:t>
            </a:r>
            <a:r>
              <a:rPr lang="pl-PL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proprioceptywnego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(czucie głębokie) i zmysłu przedsionkowego (równowaga). Synchronizowanie danych percepcyjnych, płynących z tych trzech kanałów, umożliwia efektywne działania.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3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E4641EA-CDC9-BEFA-1D22-62905F30C82A}"/>
              </a:ext>
            </a:extLst>
          </p:cNvPr>
          <p:cNvSpPr txBox="1"/>
          <p:nvPr/>
        </p:nvSpPr>
        <p:spPr>
          <a:xfrm>
            <a:off x="935181" y="1433036"/>
            <a:ext cx="795943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słuchowy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metodą Alfreda </a:t>
            </a:r>
            <a:r>
              <a:rPr lang="pl-PL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Tomatisa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umożliwia redukcję nadwrażliwości słuchowej u dzieci autystycznych.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audio-</a:t>
            </a:r>
            <a:r>
              <a:rPr lang="pl-PL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-fonologiczny polega na słuchaniu przez specjalne słuchawki (tzw. elektroniczne ucho) przetworzonego materiału dźwiękowego, który usprawnia aktywne słuchanie.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7E9B8FB-9AAC-4611-86A7-D8EF42D6330F}"/>
              </a:ext>
            </a:extLst>
          </p:cNvPr>
          <p:cNvSpPr txBox="1"/>
          <p:nvPr/>
        </p:nvSpPr>
        <p:spPr>
          <a:xfrm>
            <a:off x="581892" y="1550754"/>
            <a:ext cx="94141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Celem </a:t>
            </a:r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ruchu rozwijającego Weroniki Sherborne 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rozwój świadomości własnego ciała, rozwój świadomości przestrzeni, umiejętność dzielenia przestrzeni z innymi, usprawnienie ruchowe i poprawa kontaktu z maluchem. 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5517254-4D7E-153E-EF14-8571F2723665}"/>
              </a:ext>
            </a:extLst>
          </p:cNvPr>
          <p:cNvSpPr txBox="1"/>
          <p:nvPr/>
        </p:nvSpPr>
        <p:spPr>
          <a:xfrm>
            <a:off x="498763" y="1058963"/>
            <a:ext cx="86452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ze zwierzętami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np. </a:t>
            </a:r>
            <a:r>
              <a:rPr lang="pl-PL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dogoterapiaczy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hipoterapia, ułatwia dzieciom autystycznym nawiązywanie relacji z ludźmi. Dziecko, któremu uda się nawiązać kontakt ze zwierzęciem, może zacząć stopniowo otwierać się na świat i przełamywać bariery komunikacyjne.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1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65BFC02-B193-37F8-B017-E651507A42B9}"/>
              </a:ext>
            </a:extLst>
          </p:cNvPr>
          <p:cNvSpPr txBox="1"/>
          <p:nvPr/>
        </p:nvSpPr>
        <p:spPr>
          <a:xfrm>
            <a:off x="623454" y="889843"/>
            <a:ext cx="8478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edukacyjne</a:t>
            </a:r>
            <a:endParaRPr lang="pl-PL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wykorzystywane w rehabilitacji dzieci autystycznych opierają się na teorii uczenia się.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Wyróżnia się metody dyrektywne, jak:</a:t>
            </a:r>
          </a:p>
          <a:p>
            <a:r>
              <a:rPr lang="pl-PL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behawioralna, </a:t>
            </a:r>
          </a:p>
          <a:p>
            <a:pPr marL="571500" indent="-571500">
              <a:buFontTx/>
              <a:buChar char="-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modyfikacji zachowania,</a:t>
            </a:r>
          </a:p>
          <a:p>
            <a:pPr marL="571500" indent="-571500">
              <a:buFontTx/>
              <a:buChar char="-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holdingu (ang. </a:t>
            </a:r>
            <a:r>
              <a:rPr lang="pl-PL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–trzymać),</a:t>
            </a:r>
          </a:p>
          <a:p>
            <a:pPr marL="571500" indent="-571500">
              <a:buFontTx/>
              <a:buChar char="-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niedyrektywne, np. metoda TEACCH, metoda opcji i metoda ułatwionej komunikacji.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1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16D22DE-9699-7B2C-8656-A20E3C212210}"/>
              </a:ext>
            </a:extLst>
          </p:cNvPr>
          <p:cNvSpPr txBox="1"/>
          <p:nvPr/>
        </p:nvSpPr>
        <p:spPr>
          <a:xfrm>
            <a:off x="436419" y="927438"/>
            <a:ext cx="94141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Terapia behawioralna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uczy dzieci pewnych </a:t>
            </a:r>
            <a:r>
              <a:rPr lang="pl-PL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zachowań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które są wzmacniane poprzez nagrody i wygasza niepożądane reakcje za pomocą kar. Często kara jest rozumiana jako brak nagrody. Terapia behawioralna następuje według zasady małych kroczków. W ten sposób dzieci autystyczne mogą nauczyć się języka, zabawy, czynności samoobsługowych, ekspresji uczuć itp.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5875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C8DA7-1419-E2BF-2DB0-41D50F23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Rehabilitacja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3B55A-A6CE-8593-12F7-3F722690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spotykamy się z dwoma głównymi rodzajami rehabilitacji: rehabilitacją ortopedyczną i rehabilitacją neurologiczną, ale istotne dla naszego zdrowia znaczenia mają też rehabilitacja kardiologiczna i psychologiczna.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6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AB91B05-65C4-6379-B8A4-9C4CCCF0EC66}"/>
              </a:ext>
            </a:extLst>
          </p:cNvPr>
          <p:cNvSpPr txBox="1"/>
          <p:nvPr/>
        </p:nvSpPr>
        <p:spPr>
          <a:xfrm>
            <a:off x="623455" y="1363718"/>
            <a:ext cx="8541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Metoda modyfikacji zachowania 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jest bardzo podobna do terapii behawioralnej i bazuje na podobnych zasadach. Najlepsze efekty daje, gdy rehabilitację rozpocznie się z małym, np. rocznym dzieckiem w kontakcie 1:1 (terapeuta –pacjent).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66485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E86B2AB-C270-F47A-09FC-BE45D717761C}"/>
              </a:ext>
            </a:extLst>
          </p:cNvPr>
          <p:cNvSpPr txBox="1"/>
          <p:nvPr/>
        </p:nvSpPr>
        <p:spPr>
          <a:xfrm>
            <a:off x="561109" y="1361899"/>
            <a:ext cx="93933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holdingu 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opiera się na przywróceniu emocjonalnej więzi między matką a dzieckiem poprzez wymuszanie bliskiego kontaktu fizycznego, którego bardzo często unikają maluchy z autyzmem. Metoda ta zaistniała </a:t>
            </a:r>
          </a:p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Polsce głównie dzięki Fundacji SYNAPSIS.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4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3A9FB3B-A3F0-E0A0-8285-ED985579D718}"/>
              </a:ext>
            </a:extLst>
          </p:cNvPr>
          <p:cNvSpPr txBox="1"/>
          <p:nvPr/>
        </p:nvSpPr>
        <p:spPr>
          <a:xfrm>
            <a:off x="519546" y="1166842"/>
            <a:ext cx="94557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TEACCH –Program Terapii i Edukacji Dzieci Autystycznych oraz Dzieci z Zaburzeniami Komunikacji. </a:t>
            </a:r>
          </a:p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wyników z Profilu </a:t>
            </a:r>
            <a:r>
              <a:rPr lang="pl-PL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Psychoedukacyjnego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(PEP-R) opracowuje się dla dziecka indywidualny plan pracy, którego realizacja umożliwia usprawnianie poszczególnych sfer rozwoju i eliminowanie zaburzeń.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9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342E450-F293-3F93-8B2C-EE2EC2A3C0BB}"/>
              </a:ext>
            </a:extLst>
          </p:cNvPr>
          <p:cNvSpPr txBox="1"/>
          <p:nvPr/>
        </p:nvSpPr>
        <p:spPr>
          <a:xfrm>
            <a:off x="872836" y="1647690"/>
            <a:ext cx="83958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Metoda opcji 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metoda podążania za dzieckiem. Terapeuta naśladuje zachowania autystycznego dziecka, przejmuje jego propozycje zabawy, próbuje zrozumieć jego autystyczny świat.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820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9351D06-04A5-1E30-308D-55877F57BE9E}"/>
              </a:ext>
            </a:extLst>
          </p:cNvPr>
          <p:cNvSpPr txBox="1"/>
          <p:nvPr/>
        </p:nvSpPr>
        <p:spPr>
          <a:xfrm>
            <a:off x="644235" y="1166842"/>
            <a:ext cx="94765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Felicji </a:t>
            </a:r>
            <a:r>
              <a:rPr lang="pl-PL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Affolter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która zwraca uwagę na integrację wrażeń sensomotorycznych,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szczególnie na czucie powierzchniowe i głębokie. Najczęściej wykorzystuje się ją w pracy z dziećmi niemówiącymi, mającymi trudności w komunikacji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planowaniu motorycznym. Porozumiewanie się następuje poprzez dotyk –dziecko jest sprawcą działania, a terapeuta za pomocą dotyku steruje ruchami dziecka.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4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14D9433-7314-391D-E1B2-5229C4B2ECE8}"/>
              </a:ext>
            </a:extLst>
          </p:cNvPr>
          <p:cNvSpPr txBox="1"/>
          <p:nvPr/>
        </p:nvSpPr>
        <p:spPr>
          <a:xfrm>
            <a:off x="997527" y="1490008"/>
            <a:ext cx="80217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Warto wspomnieć tutaj także jako o metodzie wspomagającej -Dennisona-gimnastyka mózgu.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6500C1-675A-F82D-D06A-3945988E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179" y="3616036"/>
            <a:ext cx="2340403" cy="29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6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4CEF5E3-DF90-4A00-5F48-108FF82CADD8}"/>
              </a:ext>
            </a:extLst>
          </p:cNvPr>
          <p:cNvSpPr txBox="1"/>
          <p:nvPr/>
        </p:nvSpPr>
        <p:spPr>
          <a:xfrm>
            <a:off x="893619" y="1522999"/>
            <a:ext cx="89985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ma uniwersalnej </a:t>
            </a:r>
            <a:r>
              <a:rPr lang="pl-PL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rehabilitacji dzieci </a:t>
            </a:r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autystycznych. </a:t>
            </a:r>
          </a:p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problemy należy patrzeć całościowo. Ponadto, ważna jest współpraca terapeutów, nauczycieli dziecka z przedszkola  i rodziców. 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6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35699-5B4C-657A-02F5-823C893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Bibliografia:</a:t>
            </a:r>
            <a:br>
              <a:rPr lang="pl-PL" dirty="0"/>
            </a:br>
            <a:r>
              <a:rPr lang="pl-PL" sz="2000" dirty="0"/>
              <a:t>1. „Spektrum Autyzmu od diagnozy i terapii do integracji i inkluzji”- </a:t>
            </a:r>
            <a:r>
              <a:rPr lang="pl-PL" sz="2000" dirty="0" err="1"/>
              <a:t>Andzrej</a:t>
            </a:r>
            <a:r>
              <a:rPr lang="pl-PL" sz="2000" dirty="0"/>
              <a:t> </a:t>
            </a:r>
            <a:r>
              <a:rPr lang="pl-PL" sz="2000" dirty="0" err="1"/>
              <a:t>Witusik</a:t>
            </a:r>
            <a:r>
              <a:rPr lang="pl-PL" sz="2000" dirty="0"/>
              <a:t>, Dorota Podgórska – Jachnik, Kacper Sipowicz, Tadeusz Pietras,</a:t>
            </a:r>
            <a:br>
              <a:rPr lang="pl-PL" sz="2000" dirty="0"/>
            </a:br>
            <a:r>
              <a:rPr lang="pl-PL" sz="2000" dirty="0"/>
              <a:t>2. „</a:t>
            </a:r>
            <a:r>
              <a:rPr lang="pl-PL" sz="2000" b="1" dirty="0"/>
              <a:t>Skuteczna terapia dziecka z autyzmem”-. Praktyczny poradnik dla terapeutów i rodziców - </a:t>
            </a:r>
            <a:r>
              <a:rPr lang="pl-PL" sz="2000" dirty="0">
                <a:hlinkClick r:id="rId2"/>
              </a:rPr>
              <a:t>Anna Budzińska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3. </a:t>
            </a:r>
            <a:r>
              <a:rPr lang="pl-PL" sz="2000" b="1" dirty="0"/>
              <a:t>Strategia postępowania z dziećmi z autyzmem - </a:t>
            </a:r>
            <a:r>
              <a:rPr lang="pl-PL" sz="2000" dirty="0">
                <a:hlinkClick r:id="rId3"/>
              </a:rPr>
              <a:t>Ewa </a:t>
            </a:r>
            <a:r>
              <a:rPr lang="pl-PL" sz="2000" dirty="0" err="1">
                <a:hlinkClick r:id="rId3"/>
              </a:rPr>
              <a:t>Wiekiera</a:t>
            </a:r>
            <a:r>
              <a:rPr lang="pl-PL" sz="2000" dirty="0"/>
              <a:t>, </a:t>
            </a:r>
            <a:r>
              <a:rPr lang="pl-PL" sz="2000" dirty="0" err="1">
                <a:hlinkClick r:id="rId4"/>
              </a:rPr>
              <a:t>Annelie</a:t>
            </a:r>
            <a:r>
              <a:rPr lang="pl-PL" sz="2000" dirty="0">
                <a:hlinkClick r:id="rId4"/>
              </a:rPr>
              <a:t> Schenk</a:t>
            </a:r>
            <a:r>
              <a:rPr lang="pl-PL" sz="2000" dirty="0"/>
              <a:t>, </a:t>
            </a:r>
            <a:r>
              <a:rPr lang="pl-PL" sz="2000" dirty="0" err="1">
                <a:hlinkClick r:id="rId5"/>
              </a:rPr>
              <a:t>Corry</a:t>
            </a:r>
            <a:r>
              <a:rPr lang="pl-PL" sz="2000" dirty="0">
                <a:hlinkClick r:id="rId5"/>
              </a:rPr>
              <a:t> </a:t>
            </a:r>
            <a:r>
              <a:rPr lang="pl-PL" sz="2000" dirty="0" err="1">
                <a:hlinkClick r:id="rId5"/>
              </a:rPr>
              <a:t>Hellingman</a:t>
            </a:r>
            <a:br>
              <a:rPr lang="pl-PL" sz="1100" dirty="0"/>
            </a:br>
            <a:br>
              <a:rPr lang="pl-PL" sz="2000"/>
            </a:br>
            <a:br>
              <a:rPr lang="pl-PL" dirty="0"/>
            </a:br>
            <a:br>
              <a:rPr lang="pl-PL" dirty="0"/>
            </a:br>
            <a:br>
              <a:rPr lang="pl-PL" dirty="0">
                <a:effectLst/>
              </a:rPr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046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35EBFD3-B145-6B8D-F131-CAEF0C182F46}"/>
              </a:ext>
            </a:extLst>
          </p:cNvPr>
          <p:cNvSpPr txBox="1"/>
          <p:nvPr/>
        </p:nvSpPr>
        <p:spPr>
          <a:xfrm>
            <a:off x="2888673" y="3075057"/>
            <a:ext cx="6109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uwagę. </a:t>
            </a:r>
            <a:r>
              <a:rPr lang="pl-PL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4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CDB37-8A0D-A5F3-E1CA-6237F6B6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rehabilitacja i fizjoterapia to to samo?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571E7-2710-004D-EA16-17D18EF9F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Rehabilitacja mieści w sobie także działania psychologiczne, które mają na celu pomóc pacjentowi powrócić do dobrej formy i pełnego zdrowia. </a:t>
            </a:r>
          </a:p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Fizjoterapia skupia się natomiast jedynie na aspektach fizycznych.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8E9FDC6-A1F7-4893-FB33-F14DD080782D}"/>
              </a:ext>
            </a:extLst>
          </p:cNvPr>
          <p:cNvSpPr txBox="1"/>
          <p:nvPr/>
        </p:nvSpPr>
        <p:spPr>
          <a:xfrm>
            <a:off x="1163781" y="2181044"/>
            <a:ext cx="81672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Rehabilitacja dzieci z autyzmem ma na celu poprawę zaburzonych funkcji fizycznych i psychicznych.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7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B8121-5CD0-7282-E6F6-0E9E1B56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leczenia autyzmu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95637C6-62D3-87C4-DB8C-3A12CFE19A0A}"/>
              </a:ext>
            </a:extLst>
          </p:cNvPr>
          <p:cNvSpPr txBox="1"/>
          <p:nvPr/>
        </p:nvSpPr>
        <p:spPr>
          <a:xfrm>
            <a:off x="568114" y="2514600"/>
            <a:ext cx="9074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Niestety, nie ma lekarstwa na autyzm. Można jednak złagodzić objawy i dolegliwości towarzyszące tej poprzez leczenie farmakologiczne i terapię. Dzięki terapii </a:t>
            </a:r>
            <a:endParaRPr 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rehabilitacji dzieci z autyzmem możliwe jest stymulowanie umiejętności komunikacyjnych i społecznych.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7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86B58-395F-205D-AA7B-7D13F51AC1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Rehabilitacja –zakres</a:t>
            </a:r>
            <a:endParaRPr lang="pl-PL" sz="4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EC4F0BD-3E35-C9DB-F035-FF49B05611B7}"/>
              </a:ext>
            </a:extLst>
          </p:cNvPr>
          <p:cNvSpPr txBox="1"/>
          <p:nvPr/>
        </p:nvSpPr>
        <p:spPr>
          <a:xfrm>
            <a:off x="1127530" y="1930400"/>
            <a:ext cx="81464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Zabiegi i ćwiczenia rehabilitacyjne dzieci z autyzmem powinny odbywać się w kontrolowanym otoczeniu, wolnym od nadmiaru bodźców –dotykowych, węchowych, wzrokowych i słuchowych. </a:t>
            </a:r>
          </a:p>
          <a:p>
            <a:endParaRPr lang="pl-PL" sz="2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BCC902C-248C-2BEC-F67D-DBCB2DF1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67" y="4177169"/>
            <a:ext cx="8596668" cy="20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1AF2161-D5A0-C026-CB7F-118506022992}"/>
              </a:ext>
            </a:extLst>
          </p:cNvPr>
          <p:cNvSpPr txBox="1"/>
          <p:nvPr/>
        </p:nvSpPr>
        <p:spPr>
          <a:xfrm>
            <a:off x="1205344" y="1072772"/>
            <a:ext cx="87907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Istotną rolę odgrywa ekspresja twarzy i mowa, dlatego terapeuta w trakcie zajęć powinien zadbać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wydawanie dziecku jasnych i krótkich poleceń,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przy tym powinien nawiązywać z nim kontakt wzrokowy –twarzą w twarz.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7F7C58-1DB8-771C-C724-327353DD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4" y="3627317"/>
            <a:ext cx="5271517" cy="29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B4725AA-E647-208D-A9EC-D2AB68CB9963}"/>
              </a:ext>
            </a:extLst>
          </p:cNvPr>
          <p:cNvSpPr txBox="1"/>
          <p:nvPr/>
        </p:nvSpPr>
        <p:spPr>
          <a:xfrm>
            <a:off x="561109" y="1184563"/>
            <a:ext cx="84581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Należy również zwracać uwagę na ekspresję twarzy i mowę. Na początku terapii wskazane jest „przerysowywanie emocji”. Najlepiej siadać naprzeciw dziecka, potem można siadać z boku malucha. Struktura terapii oraz plan pracy z dzieckiem autystycznym powinny być dostosowane do możliwości.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0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699CCC0-6E94-8A5F-1E79-EF35C6960CFC}"/>
              </a:ext>
            </a:extLst>
          </p:cNvPr>
          <p:cNvSpPr txBox="1"/>
          <p:nvPr/>
        </p:nvSpPr>
        <p:spPr>
          <a:xfrm>
            <a:off x="1163781" y="1433036"/>
            <a:ext cx="82919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Ćwiczenia rehabilitacyjne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powinny być dostosowane do potrzeb konkretnego dziecka autystycznego –nie istnieje bowiem żadna uniwersalna metoda terapeutyczna. Ponieważ stan zdrowia malucha należy rozpatrywać holistycznie, ważna jest współpraca terapeutów, nauczycieli i rodziców.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9359917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989</Words>
  <Application>Microsoft Office PowerPoint</Application>
  <PresentationFormat>Panoramiczny</PresentationFormat>
  <Paragraphs>58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Faseta</vt:lpstr>
      <vt:lpstr>  Rehabilitacja osób ze spektrum autyzmu</vt:lpstr>
      <vt:lpstr> Rehabilitacja</vt:lpstr>
      <vt:lpstr> Czy rehabilitacja i fizjoterapia to to samo?</vt:lpstr>
      <vt:lpstr>Prezentacja programu PowerPoint</vt:lpstr>
      <vt:lpstr>Metody leczenia autyzmu</vt:lpstr>
      <vt:lpstr>Rehabilitacja –zakres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Bibliografia: 1. „Spektrum Autyzmu od diagnozy i terapii do integracji i inkluzji”- Andzrej Witusik, Dorota Podgórska – Jachnik, Kacper Sipowicz, Tadeusz Pietras, 2. „Skuteczna terapia dziecka z autyzmem”-. Praktyczny poradnik dla terapeutów i rodziców - Anna Budzińska, 3. Strategia postępowania z dziećmi z autyzmem - Ewa Wiekiera, Annelie Schenk, Corry Hellingman      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Rehabilitacja osób ze spektrum autyzmu</dc:title>
  <dc:creator>Danuta Korpas</dc:creator>
  <cp:lastModifiedBy>Danuta Korpas</cp:lastModifiedBy>
  <cp:revision>2</cp:revision>
  <dcterms:created xsi:type="dcterms:W3CDTF">2023-06-03T09:14:45Z</dcterms:created>
  <dcterms:modified xsi:type="dcterms:W3CDTF">2023-12-07T19:32:05Z</dcterms:modified>
</cp:coreProperties>
</file>